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jpg" ContentType="image/jpeg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2.jpg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3.jpg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4.jpg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5.jpg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6.jpg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7.jpg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8.jpg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slide-bg15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285750"/>
            <a:ext cx="8572500" cy="15240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" indent="0" lvl="0"/>
            <a:r>
              <a:rPr b="false" i="false" strike="noStrike" sz="4800" u="none">
                <a:solidFill>
                  <a:srgbClr val="FFFFFF"/>
                </a:solidFill>
                <a:latin typeface="Calibri"/>
              </a:rPr>
              <a:t>Cantarei Teu Amor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285750" y="2286000"/>
            <a:ext cx="8572500" cy="400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Dos montes correm para o mar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Teus rios de amor por mim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Eu abrirei meu coração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Deixando a Tua cura entrar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228725"/>
            <a:ext cx="8572500" cy="25146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Me alegro por Te pertencer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Levantarei as minhas mãos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O Teu amor me alcança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E me faz louvar-Te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543050"/>
            <a:ext cx="8572500" cy="12573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/: Cantarei Teu amor pra sempre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Cantarei Teu amor pra sempre :/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228725"/>
            <a:ext cx="8572500" cy="25146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Dos montes correm para o mar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Teus rios de amor por mim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Eu abrirei meu coração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Deixando a Tua cura entrar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228725"/>
            <a:ext cx="8572500" cy="25146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Me alegro por Te pertencer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Levantarei as minhas mãos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O Teu amor me alcança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E me faz louvar-Te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543050"/>
            <a:ext cx="8572500" cy="12573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/: Cantarei Teu amor pra sempre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Cantarei Teu amor pra sempre :/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228725"/>
            <a:ext cx="8572500" cy="25146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Meu coração exulta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De alegria eu canto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Se o mundo conhecer a Ti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Ele se encherá com a Tua alegria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 rot="0">
            <a:off x="285750" y="1543050"/>
            <a:ext cx="8572500" cy="12573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t" indent="0" lvl="0"/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/: Cantarei Teu amor pra sempre
</a:t>
            </a:r>
            <a:r>
              <a:rPr b="false" i="false" strike="noStrike" sz="4000" u="none">
                <a:solidFill>
                  <a:srgbClr val="FFFFFF"/>
                </a:solidFill>
                <a:latin typeface="Calibri"/>
              </a:rPr>
              <a:t>Cantarei Teu amor pra sempre :/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Jumeuc Blumenau</dc:creator>
  <cp:lastModifiedBy>Jumeuc Blumenau</cp:lastModifiedBy>
  <dcterms:created xsi:type="dcterms:W3CDTF">2015-03-01T13:44:17-08:00</dcterms:created>
  <dcterms:modified xsi:type="dcterms:W3CDTF">2015-03-01T13:44:17-08:00</dcterms:modified>
  <dc:title>Cantarei Teu Amor</dc:title>
  <dc:description>Arquivo em PowerPoint da Projeção da música Cantarei Teu Amor da Jumeuc Blumenau. Exportado em 13:44 01/03/2015.</dc:description>
  <dc:subject>Músicas Jumeuc Blumenau</dc:subject>
  <cp:keywords>músicas jumeuc blumenau jumeucblu projeções powerpoint ppt pptx</cp:keywords>
  <cp:category>Músicas Jumeuc Blumenau</cp:category>
</cp:coreProperties>
</file>