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jpg" ContentType="image/jpeg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slide-bg9.jpg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slide-bg10.jpg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slide-bg11.jpg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slide-bg12.jpg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slide-bg13.jpg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slide-bg14.jpg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slide-bg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Background" descr="Backgroun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 rot="0">
            <a:off x="285750" y="285750"/>
            <a:ext cx="8572500" cy="15240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" indent="0" lvl="0"/>
            <a:r>
              <a:rPr b="false" i="false" strike="noStrike" sz="4800" u="none">
                <a:solidFill>
                  <a:srgbClr val="FFFFFF"/>
                </a:solidFill>
                <a:latin typeface="Calibri"/>
              </a:rPr>
              <a:t>A Alegria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285750" y="2286000"/>
            <a:ext cx="8572500" cy="400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t" indent="0" lvl="0"/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A alegria está no coração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De quem já conhece a Jesus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A verdadeira paz só tem aquele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Que já conhece a Jesus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Background" descr="Backgroun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 rot="0">
            <a:off x="285750" y="1228725"/>
            <a:ext cx="8572500" cy="25146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t" indent="0" lvl="0"/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O sentimento mais precioso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Que vem do nosso Senhor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É o amor, que só tem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Quem já conhece a Jesus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Background" descr="Backgroun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 rot="0">
            <a:off x="285750" y="1228725"/>
            <a:ext cx="8572500" cy="25146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t" indent="0" lvl="0"/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Aleluia (6x)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É o amor, que só tem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Quem já conhece a Jesus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Background" descr="Backgroun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 rot="0">
            <a:off x="285750" y="1543050"/>
            <a:ext cx="8572500" cy="12573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t" indent="0" lvl="0"/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/: Posso pisar numa tropa e saltar as muralhas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Aleluia, aleluia :/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Background" descr="Backgroun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 rot="0">
            <a:off x="285750" y="1228725"/>
            <a:ext cx="8572500" cy="25146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t" indent="0" lvl="0"/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Cristo é a rocha da minha salvação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Com Ele não há mais condenação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Posso pisar numa tropa e saltar as muralhas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Aleluia, aleluia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Background" descr="Backgroun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 rot="0">
            <a:off x="285750" y="1228725"/>
            <a:ext cx="8572500" cy="25146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t" indent="0" lvl="0"/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A alegria está no coração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De quem já conhece a Jesus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A verdadeira paz só tem aquele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Que já conhece a Jesus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Background" descr="Backgroun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 rot="0">
            <a:off x="285750" y="1228725"/>
            <a:ext cx="8572500" cy="25146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t" indent="0" lvl="0"/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O sentimento mais precioso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Que vem do nosso Senhor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É o amor, que só tem
</a:t>
            </a:r>
            <a:r>
              <a:rPr b="false" i="false" strike="noStrike" sz="4000" u="none">
                <a:solidFill>
                  <a:srgbClr val="FFFFFF"/>
                </a:solidFill>
                <a:latin typeface="Calibri"/>
              </a:rPr>
              <a:t>Quem já conhece a Jesus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Jumeuc Blumenau</dc:creator>
  <cp:lastModifiedBy>Jumeuc Blumenau</cp:lastModifiedBy>
  <dcterms:created xsi:type="dcterms:W3CDTF">2015-03-01T13:44:15-08:00</dcterms:created>
  <dcterms:modified xsi:type="dcterms:W3CDTF">2015-03-01T13:44:15-08:00</dcterms:modified>
  <dc:title>A Alegria</dc:title>
  <dc:description>Arquivo em PowerPoint da Projeção da música A Alegria da Jumeuc Blumenau. Exportado em 13:44 01/03/2015.</dc:description>
  <dc:subject>Músicas Jumeuc Blumenau</dc:subject>
  <cp:keywords>músicas jumeuc blumenau jumeucblu projeções powerpoint ppt pptx</cp:keywords>
  <cp:category>Músicas Jumeuc Blumenau</cp:category>
</cp:coreProperties>
</file>